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"/>
  </p:notesMasterIdLst>
  <p:sldIdLst>
    <p:sldId id="256" r:id="rId2"/>
    <p:sldId id="264" r:id="rId3"/>
    <p:sldId id="265" r:id="rId4"/>
    <p:sldId id="266" r:id="rId5"/>
  </p:sldIdLst>
  <p:sldSz cx="20664488" cy="16092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120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0EEAE-47CC-40B4-B895-3F239C789348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47800" y="1143000"/>
            <a:ext cx="3962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B6185-32E5-4DAC-9200-5D498AE88BF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75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BRT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B6185-32E5-4DAC-9200-5D498AE88BF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05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9837" y="2633656"/>
            <a:ext cx="17564815" cy="5602570"/>
          </a:xfrm>
        </p:spPr>
        <p:txBody>
          <a:bodyPr anchor="b"/>
          <a:lstStyle>
            <a:lvl1pPr algn="ctr">
              <a:defRPr sz="1355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3061" y="8452282"/>
            <a:ext cx="15498366" cy="3885292"/>
          </a:xfrm>
        </p:spPr>
        <p:txBody>
          <a:bodyPr/>
          <a:lstStyle>
            <a:lvl1pPr marL="0" indent="0" algn="ctr">
              <a:buNone/>
              <a:defRPr sz="5424"/>
            </a:lvl1pPr>
            <a:lvl2pPr marL="1033226" indent="0" algn="ctr">
              <a:buNone/>
              <a:defRPr sz="4520"/>
            </a:lvl2pPr>
            <a:lvl3pPr marL="2066453" indent="0" algn="ctr">
              <a:buNone/>
              <a:defRPr sz="4068"/>
            </a:lvl3pPr>
            <a:lvl4pPr marL="3099679" indent="0" algn="ctr">
              <a:buNone/>
              <a:defRPr sz="3616"/>
            </a:lvl4pPr>
            <a:lvl5pPr marL="4132905" indent="0" algn="ctr">
              <a:buNone/>
              <a:defRPr sz="3616"/>
            </a:lvl5pPr>
            <a:lvl6pPr marL="5166131" indent="0" algn="ctr">
              <a:buNone/>
              <a:defRPr sz="3616"/>
            </a:lvl6pPr>
            <a:lvl7pPr marL="6199358" indent="0" algn="ctr">
              <a:buNone/>
              <a:defRPr sz="3616"/>
            </a:lvl7pPr>
            <a:lvl8pPr marL="7232584" indent="0" algn="ctr">
              <a:buNone/>
              <a:defRPr sz="3616"/>
            </a:lvl8pPr>
            <a:lvl9pPr marL="8265810" indent="0" algn="ctr">
              <a:buNone/>
              <a:defRPr sz="3616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5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35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788025" y="856776"/>
            <a:ext cx="4455780" cy="136376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0684" y="856776"/>
            <a:ext cx="13109035" cy="136376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2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42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922" y="4011951"/>
            <a:ext cx="17823121" cy="6694027"/>
          </a:xfrm>
        </p:spPr>
        <p:txBody>
          <a:bodyPr anchor="b"/>
          <a:lstStyle>
            <a:lvl1pPr>
              <a:defRPr sz="1355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922" y="10769306"/>
            <a:ext cx="17823121" cy="3520231"/>
          </a:xfrm>
        </p:spPr>
        <p:txBody>
          <a:bodyPr/>
          <a:lstStyle>
            <a:lvl1pPr marL="0" indent="0">
              <a:buNone/>
              <a:defRPr sz="5424">
                <a:solidFill>
                  <a:schemeClr val="tx1"/>
                </a:solidFill>
              </a:defRPr>
            </a:lvl1pPr>
            <a:lvl2pPr marL="1033226" indent="0">
              <a:buNone/>
              <a:defRPr sz="4520">
                <a:solidFill>
                  <a:schemeClr val="tx1">
                    <a:tint val="75000"/>
                  </a:schemeClr>
                </a:solidFill>
              </a:defRPr>
            </a:lvl2pPr>
            <a:lvl3pPr marL="2066453" indent="0">
              <a:buNone/>
              <a:defRPr sz="4068">
                <a:solidFill>
                  <a:schemeClr val="tx1">
                    <a:tint val="75000"/>
                  </a:schemeClr>
                </a:solidFill>
              </a:defRPr>
            </a:lvl3pPr>
            <a:lvl4pPr marL="3099679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4pPr>
            <a:lvl5pPr marL="4132905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5pPr>
            <a:lvl6pPr marL="5166131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6pPr>
            <a:lvl7pPr marL="6199358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7pPr>
            <a:lvl8pPr marL="7232584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8pPr>
            <a:lvl9pPr marL="8265810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1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0684" y="4283880"/>
            <a:ext cx="8782407" cy="102105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1397" y="4283880"/>
            <a:ext cx="8782407" cy="102105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273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375" y="856780"/>
            <a:ext cx="17823121" cy="311047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3377" y="3944896"/>
            <a:ext cx="8742046" cy="1933332"/>
          </a:xfrm>
        </p:spPr>
        <p:txBody>
          <a:bodyPr anchor="b"/>
          <a:lstStyle>
            <a:lvl1pPr marL="0" indent="0">
              <a:buNone/>
              <a:defRPr sz="5424" b="1"/>
            </a:lvl1pPr>
            <a:lvl2pPr marL="1033226" indent="0">
              <a:buNone/>
              <a:defRPr sz="4520" b="1"/>
            </a:lvl2pPr>
            <a:lvl3pPr marL="2066453" indent="0">
              <a:buNone/>
              <a:defRPr sz="4068" b="1"/>
            </a:lvl3pPr>
            <a:lvl4pPr marL="3099679" indent="0">
              <a:buNone/>
              <a:defRPr sz="3616" b="1"/>
            </a:lvl4pPr>
            <a:lvl5pPr marL="4132905" indent="0">
              <a:buNone/>
              <a:defRPr sz="3616" b="1"/>
            </a:lvl5pPr>
            <a:lvl6pPr marL="5166131" indent="0">
              <a:buNone/>
              <a:defRPr sz="3616" b="1"/>
            </a:lvl6pPr>
            <a:lvl7pPr marL="6199358" indent="0">
              <a:buNone/>
              <a:defRPr sz="3616" b="1"/>
            </a:lvl7pPr>
            <a:lvl8pPr marL="7232584" indent="0">
              <a:buNone/>
              <a:defRPr sz="3616" b="1"/>
            </a:lvl8pPr>
            <a:lvl9pPr marL="8265810" indent="0">
              <a:buNone/>
              <a:defRPr sz="361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3377" y="5878228"/>
            <a:ext cx="8742046" cy="8645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461398" y="3944896"/>
            <a:ext cx="8785099" cy="1933332"/>
          </a:xfrm>
        </p:spPr>
        <p:txBody>
          <a:bodyPr anchor="b"/>
          <a:lstStyle>
            <a:lvl1pPr marL="0" indent="0">
              <a:buNone/>
              <a:defRPr sz="5424" b="1"/>
            </a:lvl1pPr>
            <a:lvl2pPr marL="1033226" indent="0">
              <a:buNone/>
              <a:defRPr sz="4520" b="1"/>
            </a:lvl2pPr>
            <a:lvl3pPr marL="2066453" indent="0">
              <a:buNone/>
              <a:defRPr sz="4068" b="1"/>
            </a:lvl3pPr>
            <a:lvl4pPr marL="3099679" indent="0">
              <a:buNone/>
              <a:defRPr sz="3616" b="1"/>
            </a:lvl4pPr>
            <a:lvl5pPr marL="4132905" indent="0">
              <a:buNone/>
              <a:defRPr sz="3616" b="1"/>
            </a:lvl5pPr>
            <a:lvl6pPr marL="5166131" indent="0">
              <a:buNone/>
              <a:defRPr sz="3616" b="1"/>
            </a:lvl6pPr>
            <a:lvl7pPr marL="6199358" indent="0">
              <a:buNone/>
              <a:defRPr sz="3616" b="1"/>
            </a:lvl7pPr>
            <a:lvl8pPr marL="7232584" indent="0">
              <a:buNone/>
              <a:defRPr sz="3616" b="1"/>
            </a:lvl8pPr>
            <a:lvl9pPr marL="8265810" indent="0">
              <a:buNone/>
              <a:defRPr sz="361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461398" y="5878228"/>
            <a:ext cx="8785099" cy="8645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23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867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6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375" y="1072832"/>
            <a:ext cx="6664835" cy="3754914"/>
          </a:xfrm>
        </p:spPr>
        <p:txBody>
          <a:bodyPr anchor="b"/>
          <a:lstStyle>
            <a:lvl1pPr>
              <a:defRPr sz="723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5099" y="2317024"/>
            <a:ext cx="10461397" cy="11436097"/>
          </a:xfrm>
        </p:spPr>
        <p:txBody>
          <a:bodyPr/>
          <a:lstStyle>
            <a:lvl1pPr>
              <a:defRPr sz="7232"/>
            </a:lvl1pPr>
            <a:lvl2pPr>
              <a:defRPr sz="6328"/>
            </a:lvl2pPr>
            <a:lvl3pPr>
              <a:defRPr sz="5424"/>
            </a:lvl3pPr>
            <a:lvl4pPr>
              <a:defRPr sz="4520"/>
            </a:lvl4pPr>
            <a:lvl5pPr>
              <a:defRPr sz="4520"/>
            </a:lvl5pPr>
            <a:lvl6pPr>
              <a:defRPr sz="4520"/>
            </a:lvl6pPr>
            <a:lvl7pPr>
              <a:defRPr sz="4520"/>
            </a:lvl7pPr>
            <a:lvl8pPr>
              <a:defRPr sz="4520"/>
            </a:lvl8pPr>
            <a:lvl9pPr>
              <a:defRPr sz="452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3375" y="4827747"/>
            <a:ext cx="6664835" cy="8943997"/>
          </a:xfrm>
        </p:spPr>
        <p:txBody>
          <a:bodyPr/>
          <a:lstStyle>
            <a:lvl1pPr marL="0" indent="0">
              <a:buNone/>
              <a:defRPr sz="3616"/>
            </a:lvl1pPr>
            <a:lvl2pPr marL="1033226" indent="0">
              <a:buNone/>
              <a:defRPr sz="3164"/>
            </a:lvl2pPr>
            <a:lvl3pPr marL="2066453" indent="0">
              <a:buNone/>
              <a:defRPr sz="2712"/>
            </a:lvl3pPr>
            <a:lvl4pPr marL="3099679" indent="0">
              <a:buNone/>
              <a:defRPr sz="2260"/>
            </a:lvl4pPr>
            <a:lvl5pPr marL="4132905" indent="0">
              <a:buNone/>
              <a:defRPr sz="2260"/>
            </a:lvl5pPr>
            <a:lvl6pPr marL="5166131" indent="0">
              <a:buNone/>
              <a:defRPr sz="2260"/>
            </a:lvl6pPr>
            <a:lvl7pPr marL="6199358" indent="0">
              <a:buNone/>
              <a:defRPr sz="2260"/>
            </a:lvl7pPr>
            <a:lvl8pPr marL="7232584" indent="0">
              <a:buNone/>
              <a:defRPr sz="2260"/>
            </a:lvl8pPr>
            <a:lvl9pPr marL="8265810" indent="0">
              <a:buNone/>
              <a:defRPr sz="226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68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375" y="1072832"/>
            <a:ext cx="6664835" cy="3754914"/>
          </a:xfrm>
        </p:spPr>
        <p:txBody>
          <a:bodyPr anchor="b"/>
          <a:lstStyle>
            <a:lvl1pPr>
              <a:defRPr sz="723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85099" y="2317024"/>
            <a:ext cx="10461397" cy="11436097"/>
          </a:xfrm>
        </p:spPr>
        <p:txBody>
          <a:bodyPr anchor="t"/>
          <a:lstStyle>
            <a:lvl1pPr marL="0" indent="0">
              <a:buNone/>
              <a:defRPr sz="7232"/>
            </a:lvl1pPr>
            <a:lvl2pPr marL="1033226" indent="0">
              <a:buNone/>
              <a:defRPr sz="6328"/>
            </a:lvl2pPr>
            <a:lvl3pPr marL="2066453" indent="0">
              <a:buNone/>
              <a:defRPr sz="5424"/>
            </a:lvl3pPr>
            <a:lvl4pPr marL="3099679" indent="0">
              <a:buNone/>
              <a:defRPr sz="4520"/>
            </a:lvl4pPr>
            <a:lvl5pPr marL="4132905" indent="0">
              <a:buNone/>
              <a:defRPr sz="4520"/>
            </a:lvl5pPr>
            <a:lvl6pPr marL="5166131" indent="0">
              <a:buNone/>
              <a:defRPr sz="4520"/>
            </a:lvl6pPr>
            <a:lvl7pPr marL="6199358" indent="0">
              <a:buNone/>
              <a:defRPr sz="4520"/>
            </a:lvl7pPr>
            <a:lvl8pPr marL="7232584" indent="0">
              <a:buNone/>
              <a:defRPr sz="4520"/>
            </a:lvl8pPr>
            <a:lvl9pPr marL="8265810" indent="0">
              <a:buNone/>
              <a:defRPr sz="452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3375" y="4827747"/>
            <a:ext cx="6664835" cy="8943997"/>
          </a:xfrm>
        </p:spPr>
        <p:txBody>
          <a:bodyPr/>
          <a:lstStyle>
            <a:lvl1pPr marL="0" indent="0">
              <a:buNone/>
              <a:defRPr sz="3616"/>
            </a:lvl1pPr>
            <a:lvl2pPr marL="1033226" indent="0">
              <a:buNone/>
              <a:defRPr sz="3164"/>
            </a:lvl2pPr>
            <a:lvl3pPr marL="2066453" indent="0">
              <a:buNone/>
              <a:defRPr sz="2712"/>
            </a:lvl3pPr>
            <a:lvl4pPr marL="3099679" indent="0">
              <a:buNone/>
              <a:defRPr sz="2260"/>
            </a:lvl4pPr>
            <a:lvl5pPr marL="4132905" indent="0">
              <a:buNone/>
              <a:defRPr sz="2260"/>
            </a:lvl5pPr>
            <a:lvl6pPr marL="5166131" indent="0">
              <a:buNone/>
              <a:defRPr sz="2260"/>
            </a:lvl6pPr>
            <a:lvl7pPr marL="6199358" indent="0">
              <a:buNone/>
              <a:defRPr sz="2260"/>
            </a:lvl7pPr>
            <a:lvl8pPr marL="7232584" indent="0">
              <a:buNone/>
              <a:defRPr sz="2260"/>
            </a:lvl8pPr>
            <a:lvl9pPr marL="8265810" indent="0">
              <a:buNone/>
              <a:defRPr sz="226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5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0684" y="856780"/>
            <a:ext cx="17823121" cy="3110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0684" y="4283880"/>
            <a:ext cx="17823121" cy="1021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20683" y="14915356"/>
            <a:ext cx="4649510" cy="8567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703A8-2D30-4E29-8AE8-FC3173B2BC9B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5112" y="14915356"/>
            <a:ext cx="6974265" cy="8567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594295" y="14915356"/>
            <a:ext cx="4649510" cy="8567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70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2066453" rtl="0" eaLnBrk="1" latinLnBrk="0" hangingPunct="1">
        <a:lnSpc>
          <a:spcPct val="90000"/>
        </a:lnSpc>
        <a:spcBef>
          <a:spcPct val="0"/>
        </a:spcBef>
        <a:buNone/>
        <a:defRPr sz="99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6613" indent="-516613" algn="l" defTabSz="2066453" rtl="0" eaLnBrk="1" latinLnBrk="0" hangingPunct="1">
        <a:lnSpc>
          <a:spcPct val="90000"/>
        </a:lnSpc>
        <a:spcBef>
          <a:spcPts val="2260"/>
        </a:spcBef>
        <a:buFont typeface="Arial" panose="020B0604020202020204" pitchFamily="34" charset="0"/>
        <a:buChar char="•"/>
        <a:defRPr sz="6328" kern="1200">
          <a:solidFill>
            <a:schemeClr val="tx1"/>
          </a:solidFill>
          <a:latin typeface="+mn-lt"/>
          <a:ea typeface="+mn-ea"/>
          <a:cs typeface="+mn-cs"/>
        </a:defRPr>
      </a:lvl1pPr>
      <a:lvl2pPr marL="1549839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5424" kern="1200">
          <a:solidFill>
            <a:schemeClr val="tx1"/>
          </a:solidFill>
          <a:latin typeface="+mn-lt"/>
          <a:ea typeface="+mn-ea"/>
          <a:cs typeface="+mn-cs"/>
        </a:defRPr>
      </a:lvl2pPr>
      <a:lvl3pPr marL="2583066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520" kern="1200">
          <a:solidFill>
            <a:schemeClr val="tx1"/>
          </a:solidFill>
          <a:latin typeface="+mn-lt"/>
          <a:ea typeface="+mn-ea"/>
          <a:cs typeface="+mn-cs"/>
        </a:defRPr>
      </a:lvl3pPr>
      <a:lvl4pPr marL="3616292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4pPr>
      <a:lvl5pPr marL="4649518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5pPr>
      <a:lvl6pPr marL="5682745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6pPr>
      <a:lvl7pPr marL="6715971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7pPr>
      <a:lvl8pPr marL="7749197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8pPr>
      <a:lvl9pPr marL="8782423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1pPr>
      <a:lvl2pPr marL="1033226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2pPr>
      <a:lvl3pPr marL="2066453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3pPr>
      <a:lvl4pPr marL="3099679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4pPr>
      <a:lvl5pPr marL="4132905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5pPr>
      <a:lvl6pPr marL="5166131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6pPr>
      <a:lvl7pPr marL="6199358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7pPr>
      <a:lvl8pPr marL="7232584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8pPr>
      <a:lvl9pPr marL="8265810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EE4594A-019C-BD5B-E548-DCDD94EE09BF}"/>
              </a:ext>
            </a:extLst>
          </p:cNvPr>
          <p:cNvGrpSpPr/>
          <p:nvPr/>
        </p:nvGrpSpPr>
        <p:grpSpPr>
          <a:xfrm>
            <a:off x="4956786" y="5487733"/>
            <a:ext cx="11600876" cy="4568400"/>
            <a:chOff x="4956786" y="5487733"/>
            <a:chExt cx="11600876" cy="4568400"/>
          </a:xfrm>
        </p:grpSpPr>
        <p:pic>
          <p:nvPicPr>
            <p:cNvPr id="5" name="Grafik 4" descr="Ein Bild, das Screenshot, Raum enthält.&#10;&#10;Automatisch generierte Beschreibung">
              <a:extLst>
                <a:ext uri="{FF2B5EF4-FFF2-40B4-BE49-F238E27FC236}">
                  <a16:creationId xmlns:a16="http://schemas.microsoft.com/office/drawing/2014/main" id="{AFE6A2C0-3FAF-E7C1-E19C-F7D5E47F7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75"/>
            <a:stretch/>
          </p:blipFill>
          <p:spPr>
            <a:xfrm>
              <a:off x="4956786" y="5487733"/>
              <a:ext cx="5188547" cy="4568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Grafik 6" descr="Ein Bild, das Screenshot, Raum enthält.&#10;&#10;Automatisch generierte Beschreibung">
              <a:extLst>
                <a:ext uri="{FF2B5EF4-FFF2-40B4-BE49-F238E27FC236}">
                  <a16:creationId xmlns:a16="http://schemas.microsoft.com/office/drawing/2014/main" id="{CB6439B0-102B-07EC-4AAC-627B17292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1902" y="5487733"/>
              <a:ext cx="6395760" cy="4568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Rechteck 1">
            <a:extLst>
              <a:ext uri="{FF2B5EF4-FFF2-40B4-BE49-F238E27FC236}">
                <a16:creationId xmlns:a16="http://schemas.microsoft.com/office/drawing/2014/main" id="{06A5303E-C5DF-ADCD-2B03-8C1B78CAFA44}"/>
              </a:ext>
            </a:extLst>
          </p:cNvPr>
          <p:cNvSpPr/>
          <p:nvPr/>
        </p:nvSpPr>
        <p:spPr>
          <a:xfrm>
            <a:off x="5756738" y="5715280"/>
            <a:ext cx="602594" cy="413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89" dirty="0">
                <a:solidFill>
                  <a:schemeClr val="tx1"/>
                </a:solidFill>
              </a:rPr>
              <a:t>a)</a:t>
            </a:r>
            <a:endParaRPr lang="en-GB" sz="2489" dirty="0">
              <a:solidFill>
                <a:schemeClr val="tx1"/>
              </a:solidFill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9B6E1EC8-2ED8-B574-C282-19BE706FCD8D}"/>
              </a:ext>
            </a:extLst>
          </p:cNvPr>
          <p:cNvSpPr/>
          <p:nvPr/>
        </p:nvSpPr>
        <p:spPr>
          <a:xfrm>
            <a:off x="10907280" y="5730457"/>
            <a:ext cx="602594" cy="4134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489" dirty="0">
                <a:solidFill>
                  <a:schemeClr val="tx1"/>
                </a:solidFill>
              </a:rPr>
              <a:t>b)</a:t>
            </a:r>
            <a:endParaRPr lang="en-GB" sz="248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3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972AE58-7D9D-D759-B78A-AFDA7F06195C}"/>
              </a:ext>
            </a:extLst>
          </p:cNvPr>
          <p:cNvGrpSpPr/>
          <p:nvPr/>
        </p:nvGrpSpPr>
        <p:grpSpPr>
          <a:xfrm>
            <a:off x="2102627" y="132297"/>
            <a:ext cx="16459233" cy="18288036"/>
            <a:chOff x="2102627" y="132297"/>
            <a:chExt cx="16459233" cy="18288036"/>
          </a:xfrm>
        </p:grpSpPr>
        <p:pic>
          <p:nvPicPr>
            <p:cNvPr id="3" name="Grafik 2" descr="Ein Bild, das Screenshot, Reihe enthält.&#10;&#10;Automatisch generierte Beschreibung">
              <a:extLst>
                <a:ext uri="{FF2B5EF4-FFF2-40B4-BE49-F238E27FC236}">
                  <a16:creationId xmlns:a16="http://schemas.microsoft.com/office/drawing/2014/main" id="{ECF4558C-862B-586E-0F96-F3DF3447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627" y="9276315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Grafik 5" descr="Ein Bild, das Screenshot, Raum, Reihe enthält.&#10;&#10;Automatisch generierte Beschreibung">
              <a:extLst>
                <a:ext uri="{FF2B5EF4-FFF2-40B4-BE49-F238E27FC236}">
                  <a16:creationId xmlns:a16="http://schemas.microsoft.com/office/drawing/2014/main" id="{CAB315F4-D469-5C9B-85CF-236E11AC5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627" y="132297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Grafik 9" descr="Ein Bild, das Screenshot, Reihe, Raum enthält.&#10;&#10;Automatisch generierte Beschreibung">
              <a:extLst>
                <a:ext uri="{FF2B5EF4-FFF2-40B4-BE49-F238E27FC236}">
                  <a16:creationId xmlns:a16="http://schemas.microsoft.com/office/drawing/2014/main" id="{E16DAEC0-4091-2386-48E5-BE946CCC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627" y="13848324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Grafik 13" descr="Ein Bild, das Screenshot, Reihe, Raum enthält.&#10;&#10;Automatisch generierte Beschreibung">
              <a:extLst>
                <a:ext uri="{FF2B5EF4-FFF2-40B4-BE49-F238E27FC236}">
                  <a16:creationId xmlns:a16="http://schemas.microsoft.com/office/drawing/2014/main" id="{45616824-7CA6-C333-B6A5-0EE97E142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627" y="4704306"/>
              <a:ext cx="16459233" cy="457200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55925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14C7BC-A598-9615-AFE8-AD30E53AD1AC}"/>
              </a:ext>
            </a:extLst>
          </p:cNvPr>
          <p:cNvGrpSpPr/>
          <p:nvPr/>
        </p:nvGrpSpPr>
        <p:grpSpPr>
          <a:xfrm>
            <a:off x="2337029" y="0"/>
            <a:ext cx="16459235" cy="18288036"/>
            <a:chOff x="2337029" y="0"/>
            <a:chExt cx="16459235" cy="18288036"/>
          </a:xfrm>
        </p:grpSpPr>
        <p:pic>
          <p:nvPicPr>
            <p:cNvPr id="5" name="Grafik 4" descr="Ein Bild, das Screenshot, Reihe enthält.&#10;&#10;Automatisch generierte Beschreibung">
              <a:extLst>
                <a:ext uri="{FF2B5EF4-FFF2-40B4-BE49-F238E27FC236}">
                  <a16:creationId xmlns:a16="http://schemas.microsoft.com/office/drawing/2014/main" id="{A585BFCD-F235-24C9-C278-F38BC4F85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030" y="9144018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Grafik 6" descr="Ein Bild, das Screenshot, Reihe enthält.&#10;&#10;Automatisch generierte Beschreibung">
              <a:extLst>
                <a:ext uri="{FF2B5EF4-FFF2-40B4-BE49-F238E27FC236}">
                  <a16:creationId xmlns:a16="http://schemas.microsoft.com/office/drawing/2014/main" id="{3DC38356-FEE2-4425-4866-1D51DD0A0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031" y="0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Grafik 8" descr="Ein Bild, das Screenshot, Reihe enthält.&#10;&#10;Automatisch generierte Beschreibung">
              <a:extLst>
                <a:ext uri="{FF2B5EF4-FFF2-40B4-BE49-F238E27FC236}">
                  <a16:creationId xmlns:a16="http://schemas.microsoft.com/office/drawing/2014/main" id="{F6C0E894-5588-086E-125B-025936BDF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029" y="13716027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Grafik 10" descr="Ein Bild, das Screenshot, Reihe, Diagramm enthält.&#10;&#10;Automatisch generierte Beschreibung">
              <a:extLst>
                <a:ext uri="{FF2B5EF4-FFF2-40B4-BE49-F238E27FC236}">
                  <a16:creationId xmlns:a16="http://schemas.microsoft.com/office/drawing/2014/main" id="{8593C65B-E54C-DDB9-4505-FA78FA6A0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030" y="4572009"/>
              <a:ext cx="16459233" cy="457200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61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4236F33-625D-0B40-4911-733972356F23}"/>
              </a:ext>
            </a:extLst>
          </p:cNvPr>
          <p:cNvGrpSpPr/>
          <p:nvPr/>
        </p:nvGrpSpPr>
        <p:grpSpPr>
          <a:xfrm>
            <a:off x="2665344" y="4550417"/>
            <a:ext cx="14630430" cy="4572009"/>
            <a:chOff x="2665344" y="4550417"/>
            <a:chExt cx="14630430" cy="4572009"/>
          </a:xfrm>
        </p:grpSpPr>
        <p:pic>
          <p:nvPicPr>
            <p:cNvPr id="9" name="Grafik 8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5D622099-94BF-1F72-B530-A9956DF4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344" y="4550417"/>
              <a:ext cx="7315215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Grafik 10" descr="Ein Bild, das Screenshot, Quadrat, Farbigkeit enthält.&#10;&#10;Automatisch generierte Beschreibung">
              <a:extLst>
                <a:ext uri="{FF2B5EF4-FFF2-40B4-BE49-F238E27FC236}">
                  <a16:creationId xmlns:a16="http://schemas.microsoft.com/office/drawing/2014/main" id="{9BA7DE48-6AFD-73D1-3950-367F2EF5F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59" y="4550417"/>
              <a:ext cx="7315215" cy="457200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1539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</Words>
  <Application>Microsoft Office PowerPoint</Application>
  <PresentationFormat>Benutzerdefiniert</PresentationFormat>
  <Paragraphs>4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2013 – 2022-Design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Mirjam Scheib</dc:creator>
  <cp:lastModifiedBy>Mirjam Scheib</cp:lastModifiedBy>
  <cp:revision>12</cp:revision>
  <dcterms:created xsi:type="dcterms:W3CDTF">2023-11-09T12:56:23Z</dcterms:created>
  <dcterms:modified xsi:type="dcterms:W3CDTF">2023-12-26T15:27:47Z</dcterms:modified>
</cp:coreProperties>
</file>